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838727" cy="640797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81" y="10335"/>
            <a:ext cx="8828646" cy="639764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Женя</cp:lastModifiedBy>
  <cp:revision>1</cp:revision>
  <dcterms:modified xsi:type="dcterms:W3CDTF">2018-01-25T16:29:08Z</dcterms:modified>
</cp:coreProperties>
</file>